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custDataLst>
    <p:tags r:id="rId15"/>
  </p:custDataLst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tags" Target="tags/tag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5A3CB-E02F-43DC-B205-C737396A89BB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A7F9E0-1CBF-4D0E-BE8E-87AAABF329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74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65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93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37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04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0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37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23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501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16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16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54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11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5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9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00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40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2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3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53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219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0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3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165857" y="142384"/>
            <a:ext cx="9188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8000" b="1" dirty="0" smtClean="0">
                <a:latin typeface="Heebo" pitchFamily="2" charset="-79"/>
                <a:cs typeface="Heebo" pitchFamily="2" charset="-79"/>
              </a:rPr>
              <a:t>מהי גבורה?</a:t>
            </a:r>
            <a:endParaRPr lang="he-IL" sz="8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981801" y="1608207"/>
            <a:ext cx="102051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4800" dirty="0">
                <a:latin typeface="Heebo" pitchFamily="2" charset="-79"/>
                <a:cs typeface="Heebo" pitchFamily="2" charset="-79"/>
              </a:rPr>
              <a:t>בחירה לפעול לטובת אנשים אחרים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בניגוד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לצורך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הטבעי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לדאוג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לעצמ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נו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,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 </a:t>
            </a:r>
            <a:endParaRPr lang="en-US" sz="48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מתוך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ערך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או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עיקרון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שחשובים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ל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נו,</a:t>
            </a:r>
          </a:p>
          <a:p>
            <a:pPr lvl="0" algn="ctr" fontAlgn="base">
              <a:lnSpc>
                <a:spcPct val="150000"/>
              </a:lnSpc>
            </a:pP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תוך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תשלום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מחיר</a:t>
            </a:r>
            <a:endParaRPr lang="en-US" sz="48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93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6" name="Shape 8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Google Shape;81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5521" y="5806024"/>
            <a:ext cx="2341820" cy="1104686"/>
          </a:xfrm>
          <a:prstGeom prst="rect">
            <a:avLst/>
          </a:prstGeom>
          <a:noFill/>
          <a:ln>
            <a:noFill/>
          </a:ln>
        </p:spPr>
      </p:pic>
      <p:sp>
        <p:nvSpPr>
          <p:cNvPr id="8198" name="Google Shape;8198;p1"/>
          <p:cNvSpPr/>
          <p:nvPr/>
        </p:nvSpPr>
        <p:spPr>
          <a:xfrm>
            <a:off x="3842325" y="429125"/>
            <a:ext cx="8097300" cy="12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בחיים יש מצבים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שאת הנפש מוסרים לה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אין זמן ואין גבול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אתה הרי יודע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הגבורה הטהורה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היא גבורת המלחמה הזו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 כמוך יודע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שיושר זה לא רק איך לא לשקר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תמיד בין שתי נקודות מחבר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פנימי ואמיתי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מקור של רחמים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חסד אין סופי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אם יש בך חסד</a:t>
            </a:r>
            <a:b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אתה תהיה גיבור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 גבורת המלחמה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זכה היא רק כשמקורה הוא אור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אתה מאיר, אתה יודע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יושר זה לא רק איך לא לשקר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תמיד בין שתי נקודות מחבר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פנימי ואמיתי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והוא מקור של רחמים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וחסד אין סופי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אם יש בך חסד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אתה תהיה גיבור</a:t>
            </a:r>
            <a:br>
              <a:rPr b="0" i="0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חברים מספרים על רועי קליין - YouTube" id="8199" name="Google Shape;8199;p1"/>
          <p:cNvPicPr preferRelativeResize="0"/>
          <p:nvPr/>
        </p:nvPicPr>
        <p:blipFill rotWithShape="1">
          <a:blip r:embed="rId4">
            <a:alphaModFix/>
          </a:blip>
          <a:srcRect b="0" l="6382" r="5215" t="0"/>
          <a:stretch/>
        </p:blipFill>
        <p:spPr>
          <a:xfrm>
            <a:off x="623909" y="3087513"/>
            <a:ext cx="3035030" cy="1931195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00" name="Google Shape;8200;p1"/>
          <p:cNvSpPr/>
          <p:nvPr/>
        </p:nvSpPr>
        <p:spPr>
          <a:xfrm>
            <a:off x="-886753" y="621817"/>
            <a:ext cx="63258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גבורה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מילים: רס"ן רועי קליין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לחן: עמיר בניון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22514" y="1043678"/>
            <a:ext cx="10646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גיבורה היא ענבל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רבין-ליברמן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, </a:t>
            </a: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הרבש"צית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הראשונה בשער הנגב,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בת 25 מקיבוץ ניר עם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ששמעה בשבת קולות ירי ופעלה לארגן בזריזות (בניגוד להוראות שקיבלה)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כיתת כוננות.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הכח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 שארגנה הוצב מסביב לגדר הקיבוץ וחיסל כ-25 מחבלים על הגדר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והציל חיי אדם רבים. </a:t>
            </a:r>
            <a:endParaRPr lang="en-US" sz="24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074" name="Picture 2" descr="ענבל ליברמן (צילום: שימוש לפי סעיף 27א'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3860511"/>
            <a:ext cx="3141613" cy="29321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904674" y="6560735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מעריב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61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9729" y="1048679"/>
            <a:ext cx="1185617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גיבור הוא רב-פקד עמית לוי מקיבוץ נירים,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שהשאיר את משפחתו בממ"ד ויצא לארגן כיתת </a:t>
            </a:r>
            <a:r>
              <a:rPr lang="he-IL" sz="2200" dirty="0" smtClean="0">
                <a:latin typeface="Heebo" pitchFamily="2" charset="-79"/>
                <a:cs typeface="Heebo" pitchFamily="2" charset="-79"/>
              </a:rPr>
              <a:t>כוננות, שמנקודת </a:t>
            </a:r>
            <a:r>
              <a:rPr lang="he-IL" sz="2200" dirty="0">
                <a:latin typeface="Heebo" pitchFamily="2" charset="-79"/>
                <a:cs typeface="Heebo" pitchFamily="2" charset="-79"/>
              </a:rPr>
              <a:t>תצפית חיסלה למעלה מ-20 מחבלים.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לוי ניהל את </a:t>
            </a:r>
            <a:r>
              <a:rPr lang="he-IL" sz="2200" dirty="0" smtClean="0">
                <a:latin typeface="Heebo" pitchFamily="2" charset="-79"/>
                <a:cs typeface="Heebo" pitchFamily="2" charset="-79"/>
              </a:rPr>
              <a:t>פינויים של מאות חברי קיבוץ למבנה מועדון, </a:t>
            </a:r>
            <a:endParaRPr lang="he-IL" sz="22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200" dirty="0" smtClean="0">
                <a:latin typeface="Heebo" pitchFamily="2" charset="-79"/>
                <a:cs typeface="Heebo" pitchFamily="2" charset="-79"/>
              </a:rPr>
              <a:t>דאג </a:t>
            </a:r>
            <a:r>
              <a:rPr lang="he-IL" sz="2200" dirty="0">
                <a:latin typeface="Heebo" pitchFamily="2" charset="-79"/>
                <a:cs typeface="Heebo" pitchFamily="2" charset="-79"/>
              </a:rPr>
              <a:t>לאבטחה במקום ולאחר מכן פיקד על פינויים מחוץ לקיבוץ.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הוא נשאר בקיבוץ גם אחרי הפינוי, להמשיך לדאוג לאבטחה ולבעלי החיים שנותרו מאחור.</a:t>
            </a:r>
            <a:endParaRPr lang="en-US" sz="2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4098" name="Picture 2" descr="רפ&quot;ק עמית לוי, קצין משטרה שהיה בחופשה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-3032" r="16791" b="577"/>
          <a:stretch/>
        </p:blipFill>
        <p:spPr bwMode="auto">
          <a:xfrm>
            <a:off x="4477426" y="3529980"/>
            <a:ext cx="3020786" cy="3287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422979" y="6571315"/>
            <a:ext cx="11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ישראל היום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43009" y="1218036"/>
            <a:ext cx="10205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גיבורה היא רחל אדרי מאופקים, שבפיקחות וקור רוח הציעה למחבלים שהשתלטו על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ביתה ואיימו על חייה מאכלים ואף חבשה את פצעיהם,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ובכך הרוויחה זמן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שאיפשר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 לכוחות להגיע ולחסלם. </a:t>
            </a:r>
            <a:endParaRPr lang="he-IL" sz="28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מעשיה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הצילו את חייה וחיי בעלה, וייתכן שעוד אנשים רבים.</a:t>
            </a:r>
            <a:endParaRPr lang="en-US" sz="28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050" name="Picture 2" descr="החילוץ המדהים של רחל מאופקים, שבנה ניהל מו&quot;מ עם המחבלים | תיעוד המפגש לאחר  הפריצה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r="2278"/>
          <a:stretch/>
        </p:blipFill>
        <p:spPr bwMode="auto">
          <a:xfrm>
            <a:off x="6027238" y="3949053"/>
            <a:ext cx="2726872" cy="27252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03" y="3949053"/>
            <a:ext cx="2725285" cy="27252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 flipH="1">
            <a:off x="8178302" y="6489672"/>
            <a:ext cx="574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1200" dirty="0" err="1" smtClean="0">
                <a:latin typeface="Heebo" pitchFamily="2" charset="-79"/>
                <a:cs typeface="Heebo" pitchFamily="2" charset="-79"/>
              </a:rPr>
              <a:t>ynet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3219517" y="6503562"/>
            <a:ext cx="3004456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000" dirty="0" smtClean="0">
                <a:latin typeface="Heebo" pitchFamily="2" charset="-79"/>
                <a:cs typeface="Heebo" pitchFamily="2" charset="-79"/>
              </a:rPr>
              <a:t>מהרשתות החברתיות, ניתן ליצור קשר לקרדיט</a:t>
            </a:r>
            <a:endParaRPr lang="en-US" sz="10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21640" y="1098106"/>
            <a:ext cx="10205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 הוא  השוטר רס"ב יגאל זינגר,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שחיסל חוליית מחבלים וחילץ כ-100 מכוניות (כ-500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צעירים.ות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) מהמסיבה ברעים.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בראיון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איתו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 מביה"ח בכה ואמר:</a:t>
            </a:r>
            <a:r>
              <a:rPr lang="en-US" sz="2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"יכולתי להציל יותר".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 flipH="1">
            <a:off x="7588333" y="6393478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12</a:t>
            </a:r>
            <a:r>
              <a:rPr lang="en-US" sz="1200" dirty="0" smtClean="0">
                <a:latin typeface="Heebo" pitchFamily="2" charset="-79"/>
                <a:cs typeface="Heebo" pitchFamily="2" charset="-79"/>
              </a:rPr>
              <a:t>N</a:t>
            </a:r>
            <a:endParaRPr lang="he-IL" sz="1200" dirty="0" smtClean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6" b="31347"/>
          <a:stretch/>
        </p:blipFill>
        <p:spPr>
          <a:xfrm>
            <a:off x="3685903" y="3964840"/>
            <a:ext cx="4476651" cy="24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34007" y="1104686"/>
            <a:ext cx="10205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גיבור הוא רמי </a:t>
            </a: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דוידיאן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, ממושב פטיש,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שקיבל טלפון עם בקשה לבוא לסייע בחילוץ פצועים מהמסיבה </a:t>
            </a:r>
            <a:endParaRPr lang="he-IL" sz="2400" dirty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בקיבוץ רעים ונענה לקריאה. </a:t>
            </a:r>
          </a:p>
          <a:p>
            <a:pPr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רמי 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חילץ עשרות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צעירים מהמסיבה, במפגש ישיר עם מחבלים, </a:t>
            </a:r>
          </a:p>
          <a:p>
            <a:pPr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ללא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מיגון או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נשק.</a:t>
            </a:r>
            <a:endParaRPr lang="he-IL" sz="24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5122" name="Picture 2" descr="רמי דוידיאן (צילום: פרטי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9613" r="9997"/>
          <a:stretch/>
        </p:blipFill>
        <p:spPr bwMode="auto">
          <a:xfrm>
            <a:off x="5019472" y="3904505"/>
            <a:ext cx="1634246" cy="2778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079497" y="6510250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מעריב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39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87827" y="1300431"/>
            <a:ext cx="1083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גיבורים הם הגברים, הנשים, הקשישים והילדים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שהחזיקו מעמד נצורים שעות בבתים, בממ"דים ובמקלטים,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אלה ששרדו ואלה שלא שרדו.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6146" name="Picture 2" descr="Download Hug, Love, Feeling. Royalty-Free Vector Graphic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88" y="3780420"/>
            <a:ext cx="3300085" cy="26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87827" y="1300431"/>
            <a:ext cx="1083400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גיבורים הם אלפי הישראלים (ובני הנוער)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שהתנדבו לתרום דם, לתרום מצרכים למשפחות המפונות ולחיילים,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למלא חוסרי ציוד, ליזום פעילויות לילדים(...) ועוד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ועוד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...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026" name="Picture 2" descr="ענף הנדל&quot;ן מתגייס למלחמ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85" y="3277895"/>
            <a:ext cx="6831491" cy="31555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8846355" y="6248791"/>
            <a:ext cx="574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1200" dirty="0" err="1" smtClean="0">
                <a:latin typeface="Heebo" pitchFamily="2" charset="-79"/>
                <a:cs typeface="Heebo" pitchFamily="2" charset="-79"/>
              </a:rPr>
              <a:t>ynet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8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413629" y="104071"/>
            <a:ext cx="860243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"החברה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הישראלית התגלתה במלוא 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>גדולתה. 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אין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לדעת איך תראה ישראל בשוך הסיוט </a:t>
            </a:r>
            <a:endParaRPr lang="he-IL" sz="3200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אבל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הלוואי ובסופו נזכור לפחות את זה: </a:t>
            </a:r>
            <a:endParaRPr lang="he-IL" sz="3200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יש 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לנו </a:t>
            </a:r>
            <a:r>
              <a:rPr lang="he-IL" sz="3200" b="1" dirty="0" err="1" smtClean="0">
                <a:latin typeface="Heebo" pitchFamily="2" charset="-79"/>
                <a:cs typeface="Heebo" pitchFamily="2" charset="-79"/>
              </a:rPr>
              <a:t>כח</a:t>
            </a: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, 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וכוחנו טמון באנושיותנו</a:t>
            </a: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."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 </a:t>
            </a:r>
            <a:endParaRPr lang="he-IL" sz="3200" b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i="1" dirty="0">
                <a:latin typeface="Heebo" pitchFamily="2" charset="-79"/>
                <a:cs typeface="Heebo" pitchFamily="2" charset="-79"/>
              </a:rPr>
              <a:t>(</a:t>
            </a:r>
            <a:r>
              <a:rPr lang="he-IL" sz="2000" i="1" dirty="0" smtClean="0">
                <a:latin typeface="Heebo" pitchFamily="2" charset="-79"/>
                <a:cs typeface="Heebo" pitchFamily="2" charset="-79"/>
              </a:rPr>
              <a:t>מתוך</a:t>
            </a:r>
            <a:r>
              <a:rPr lang="he-IL" sz="2000" i="1" dirty="0">
                <a:latin typeface="Heebo" pitchFamily="2" charset="-79"/>
                <a:cs typeface="Heebo" pitchFamily="2" charset="-79"/>
              </a:rPr>
              <a:t> 'הארץ</a:t>
            </a:r>
            <a:r>
              <a:rPr lang="he-IL" sz="2000" i="1" dirty="0" smtClean="0">
                <a:latin typeface="Heebo" pitchFamily="2" charset="-79"/>
                <a:cs typeface="Heebo" pitchFamily="2" charset="-79"/>
              </a:rPr>
              <a:t>')</a:t>
            </a:r>
            <a:endParaRPr lang="he-IL" sz="2000" i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032" name="Picture 8" descr="Join hands together. Three hands holding each other isolated on white  background. Teamwork concept hand drawing vector illustration. Part of set.  Stock Vector | Adobe 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800" r="93000">
                        <a14:foregroundMark x1="8200" y1="71300" x2="8200" y2="71300"/>
                        <a14:foregroundMark x1="22500" y1="80100" x2="22500" y2="80100"/>
                        <a14:foregroundMark x1="20100" y1="81900" x2="20100" y2="81900"/>
                        <a14:foregroundMark x1="46100" y1="17100" x2="46100" y2="17100"/>
                        <a14:foregroundMark x1="60500" y1="12300" x2="60500" y2="12300"/>
                        <a14:foregroundMark x1="58600" y1="20700" x2="58600" y2="20700"/>
                        <a14:foregroundMark x1="53300" y1="26100" x2="53300" y2="26100"/>
                        <a14:foregroundMark x1="52500" y1="26100" x2="52500" y2="26100"/>
                        <a14:foregroundMark x1="55500" y1="25100" x2="55500" y2="25100"/>
                        <a14:foregroundMark x1="57000" y1="24300" x2="57000" y2="24300"/>
                        <a14:foregroundMark x1="18300" y1="82100" x2="18300" y2="82100"/>
                        <a14:foregroundMark x1="17800" y1="83600" x2="17800" y2="83600"/>
                        <a14:foregroundMark x1="25600" y1="72500" x2="25600" y2="72500"/>
                        <a14:foregroundMark x1="23100" y1="70000" x2="23100" y2="70000"/>
                        <a14:foregroundMark x1="20500" y1="68000" x2="20500" y2="68000"/>
                        <a14:foregroundMark x1="4800" y1="73600" x2="4800" y2="73600"/>
                        <a14:foregroundMark x1="5300" y1="74300" x2="5300" y2="74300"/>
                        <a14:foregroundMark x1="8400" y1="73900" x2="8400" y2="73900"/>
                        <a14:foregroundMark x1="9700" y1="73000" x2="9700" y2="73000"/>
                        <a14:foregroundMark x1="16700" y1="72100" x2="16700" y2="72100"/>
                        <a14:foregroundMark x1="19700" y1="72000" x2="19700" y2="72000"/>
                        <a14:foregroundMark x1="22400" y1="74200" x2="22400" y2="74200"/>
                        <a14:foregroundMark x1="19900" y1="76000" x2="19900" y2="76000"/>
                        <a14:foregroundMark x1="16600" y1="77600" x2="16600" y2="77600"/>
                        <a14:foregroundMark x1="14700" y1="78300" x2="14700" y2="78300"/>
                        <a14:foregroundMark x1="80500" y1="74200" x2="80500" y2="74200"/>
                        <a14:foregroundMark x1="81400" y1="73300" x2="81400" y2="73300"/>
                        <a14:foregroundMark x1="83600" y1="71100" x2="83600" y2="71100"/>
                        <a14:foregroundMark x1="84900" y1="69900" x2="84900" y2="69900"/>
                        <a14:foregroundMark x1="87700" y1="72700" x2="87700" y2="72700"/>
                        <a14:foregroundMark x1="85900" y1="78200" x2="85900" y2="78200"/>
                        <a14:foregroundMark x1="87600" y1="81300" x2="87600" y2="81300"/>
                        <a14:foregroundMark x1="88000" y1="79600" x2="88000" y2="79600"/>
                        <a14:foregroundMark x1="88900" y1="76700" x2="88900" y2="76700"/>
                        <a14:foregroundMark x1="88500" y1="81100" x2="88500" y2="81100"/>
                        <a14:foregroundMark x1="89200" y1="83700" x2="89200" y2="83700"/>
                        <a14:foregroundMark x1="91800" y1="86800" x2="91800" y2="86800"/>
                        <a14:foregroundMark x1="93000" y1="85200" x2="93000" y2="85200"/>
                        <a14:foregroundMark x1="90400" y1="83500" x2="90400" y2="83500"/>
                        <a14:foregroundMark x1="91100" y1="81700" x2="91100" y2="81700"/>
                        <a14:foregroundMark x1="91500" y1="78200" x2="91500" y2="78200"/>
                        <a14:foregroundMark x1="91600" y1="76900" x2="91600" y2="76900"/>
                        <a14:foregroundMark x1="92600" y1="73300" x2="92600" y2="73300"/>
                        <a14:foregroundMark x1="9900" y1="79900" x2="9900" y2="79900"/>
                        <a14:foregroundMark x1="11800" y1="82600" x2="11800" y2="82600"/>
                        <a14:foregroundMark x1="12600" y1="85100" x2="12600" y2="85100"/>
                        <a14:foregroundMark x1="14000" y1="84100" x2="14000" y2="84100"/>
                        <a14:foregroundMark x1="9300" y1="80900" x2="9300" y2="80900"/>
                        <a14:foregroundMark x1="45900" y1="15200" x2="45900" y2="15400"/>
                        <a14:foregroundMark x1="46700" y1="16000" x2="46700" y2="16000"/>
                        <a14:foregroundMark x1="47000" y1="17100" x2="47000" y2="17100"/>
                        <a14:foregroundMark x1="48400" y1="21200" x2="48400" y2="21200"/>
                        <a14:foregroundMark x1="49100" y1="20600" x2="49100" y2="20600"/>
                        <a14:foregroundMark x1="51300" y1="18800" x2="51300" y2="18800"/>
                        <a14:foregroundMark x1="55200" y1="18900" x2="55200" y2="18900"/>
                        <a14:foregroundMark x1="56600" y1="16000" x2="56600" y2="16000"/>
                        <a14:foregroundMark x1="58400" y1="15100" x2="58400" y2="15100"/>
                        <a14:foregroundMark x1="59400" y1="13300" x2="59400" y2="13300"/>
                        <a14:foregroundMark x1="60100" y1="12400" x2="60100" y2="12400"/>
                        <a14:foregroundMark x1="58500" y1="11700" x2="58500" y2="11700"/>
                        <a14:foregroundMark x1="57000" y1="12300" x2="57000" y2="12300"/>
                        <a14:foregroundMark x1="54800" y1="12600" x2="54800" y2="12600"/>
                        <a14:foregroundMark x1="53000" y1="13600" x2="53000" y2="13600"/>
                        <a14:foregroundMark x1="51300" y1="13500" x2="51300" y2="13500"/>
                        <a14:foregroundMark x1="49700" y1="13400" x2="49700" y2="13400"/>
                        <a14:foregroundMark x1="48700" y1="12800" x2="48700" y2="12800"/>
                        <a14:foregroundMark x1="47600" y1="12900" x2="47600" y2="12900"/>
                        <a14:foregroundMark x1="46000" y1="12800" x2="46000" y2="1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" t="5138" r="5921" b="8118"/>
          <a:stretch/>
        </p:blipFill>
        <p:spPr bwMode="auto">
          <a:xfrm rot="2843404">
            <a:off x="4160039" y="3019965"/>
            <a:ext cx="3338216" cy="31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 flipH="1">
            <a:off x="-1145897" y="6488675"/>
            <a:ext cx="434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המצגת בהשראת 'הארץ-הורות'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27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0.xml" val="1726757670"/>
  <p:tag name="ppt/slides/slide7.xml" val="834796197"/>
  <p:tag name="ppt/slides/slide1.xml" val="1244362226"/>
  <p:tag name="ppt/slides/slide2.xml" val="3545048476"/>
  <p:tag name="ppt/slides/slide3.xml" val="2278591692"/>
  <p:tag name="ppt/slides/slide4.xml" val="2970785328"/>
  <p:tag name="ppt/slides/slide6.xml" val="2654448039"/>
  <p:tag name="ppt/slides/slide9.xml" val="922516579"/>
  <p:tag name="ppt/slides/slide8.xml" val="2339634470"/>
  <p:tag name="ppt/slides/slide5.xml" val="3138674560"/>
  <p:tag name="ppt/notesSlides/notesSlide5.xml" val="1761454390"/>
  <p:tag name="ppt/notesSlides/notesSlide4.xml" val="1746135202"/>
  <p:tag name="ppt/notesSlides/notesSlide6.xml" val="227626842"/>
  <p:tag name="ppt/notesSlides/notesSlide7.xml" val="1229720188"/>
  <p:tag name="ppt/notesSlides/notesSlide10.xml" val="3410246154"/>
  <p:tag name="ppt/slideMasters/slideMaster1.xml" val="2832060527"/>
  <p:tag name="ppt/notesSlides/notesSlide9.xml" val="1421230752"/>
  <p:tag name="ppt/notesSlides/notesSlide8.xml" val="222686352"/>
  <p:tag name="ppt/notesSlides/notesSlide3.xml" val="3724512252"/>
  <p:tag name="ppt/notesSlides/notesSlide2.xml" val="366359314"/>
  <p:tag name="ppt/slideLayouts/slideLayout1.xml" val="230846705"/>
  <p:tag name="ppt/slideLayouts/slideLayout2.xml" val="1367525584"/>
  <p:tag name="ppt/slideLayouts/slideLayout4.xml" val="1495703306"/>
  <p:tag name="ppt/slideLayouts/slideLayout11.xml" val="3274784960"/>
  <p:tag name="ppt/notesSlides/notesSlide1.xml" val="2312274776"/>
  <p:tag name="ppt/slideLayouts/slideLayout10.xml" val="1431413094"/>
  <p:tag name="ppt/slideLayouts/slideLayout9.xml" val="3041807778"/>
  <p:tag name="ppt/slideLayouts/slideLayout8.xml" val="985270931"/>
  <p:tag name="ppt/slideLayouts/slideLayout5.xml" val="2885746794"/>
  <p:tag name="ppt/slideLayouts/slideLayout3.xml" val="3610665161"/>
  <p:tag name="ppt/slideLayouts/slideLayout7.xml" val="439853837"/>
  <p:tag name="ppt/slideLayouts/slideLayout6.xml" val="2253056342"/>
  <p:tag name="ppt/media/image10.png" val="3211028972"/>
  <p:tag name="ppt/theme/theme1.xml" val="1008123584"/>
  <p:tag name="ppt/theme/theme2.xml" val="1008123584"/>
  <p:tag name="ppt/media/image1.png" val="1541787381"/>
  <p:tag name="ppt/notesMasters/notesMaster1.xml" val="2274018803"/>
  <p:tag name="ppt/media/image3.jpeg" val="44742610"/>
  <p:tag name="ppt/media/image2.jpeg" val="1217533810"/>
  <p:tag name="ppt/media/image5.jpg" val="2769220689"/>
  <p:tag name="ppt/media/image11.jpeg" val="4161393142"/>
  <p:tag name="ppt/media/hdphoto1.wdp" val="4127147724"/>
  <p:tag name="ppt/media/image9.jpeg" val="2980269728"/>
  <p:tag name="ppt/media/image4.jpeg" val="377829426"/>
  <p:tag name="ppt/media/image8.png" val="1165735348"/>
  <p:tag name="ppt/media/image6.jpg" val="2954714845"/>
  <p:tag name="ppt/media/image7.jpeg" val="2880774857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