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1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1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1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1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1.xml"/><Relationship Id="rId3" Type="http://schemas.openxmlformats.org/officeDocument/2006/relationships/presProps" Target="presProps1.xml"/><Relationship Id="rId4" Type="http://schemas.openxmlformats.org/officeDocument/2006/relationships/slideMaster" Target="slideMasters/slideMaster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8016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5682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7"/>
          <p:cNvSpPr txBox="1">
            <a:spLocks noGrp="1"/>
          </p:cNvSpPr>
          <p:nvPr>
            <p:ph type="ctrTitle"/>
          </p:nvPr>
        </p:nvSpPr>
        <p:spPr>
          <a:xfrm>
            <a:off x="2228250" y="1542475"/>
            <a:ext cx="4687500" cy="15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7"/>
          <p:cNvSpPr txBox="1">
            <a:spLocks noGrp="1"/>
          </p:cNvSpPr>
          <p:nvPr>
            <p:ph type="subTitle" idx="1"/>
          </p:nvPr>
        </p:nvSpPr>
        <p:spPr>
          <a:xfrm>
            <a:off x="3176100" y="3164550"/>
            <a:ext cx="2791800" cy="6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9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erkshire Swash"/>
              <a:buNone/>
              <a:defRPr sz="28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ivvic"/>
                <a:ea typeface="Livvic"/>
                <a:cs typeface="Livvic"/>
                <a:sym typeface="Livvic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ivvic"/>
                <a:ea typeface="Livvic"/>
                <a:cs typeface="Livvic"/>
                <a:sym typeface="Livvic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ivvic"/>
                <a:ea typeface="Livvic"/>
                <a:cs typeface="Livvic"/>
                <a:sym typeface="Livvic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ivvic"/>
                <a:ea typeface="Livvic"/>
                <a:cs typeface="Livvic"/>
                <a:sym typeface="Livvic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ivvic"/>
                <a:ea typeface="Livvic"/>
                <a:cs typeface="Livvic"/>
                <a:sym typeface="Livvic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ivvic"/>
                <a:ea typeface="Livvic"/>
                <a:cs typeface="Livvic"/>
                <a:sym typeface="Livvic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ivvic"/>
                <a:ea typeface="Livvic"/>
                <a:cs typeface="Livvic"/>
                <a:sym typeface="Livvic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41" name="Google Shape;41;p19"/>
          <p:cNvSpPr txBox="1">
            <a:spLocks noGrp="1"/>
          </p:cNvSpPr>
          <p:nvPr>
            <p:ph type="subTitle" idx="1"/>
          </p:nvPr>
        </p:nvSpPr>
        <p:spPr>
          <a:xfrm>
            <a:off x="713213" y="1709220"/>
            <a:ext cx="21960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title" idx="2"/>
          </p:nvPr>
        </p:nvSpPr>
        <p:spPr>
          <a:xfrm>
            <a:off x="713213" y="1294513"/>
            <a:ext cx="824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subTitle" idx="3"/>
          </p:nvPr>
        </p:nvSpPr>
        <p:spPr>
          <a:xfrm>
            <a:off x="713213" y="2078613"/>
            <a:ext cx="2196000" cy="6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subTitle" idx="4"/>
          </p:nvPr>
        </p:nvSpPr>
        <p:spPr>
          <a:xfrm>
            <a:off x="3030913" y="1709220"/>
            <a:ext cx="21960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9"/>
          <p:cNvSpPr txBox="1">
            <a:spLocks noGrp="1"/>
          </p:cNvSpPr>
          <p:nvPr>
            <p:ph type="title" idx="5"/>
          </p:nvPr>
        </p:nvSpPr>
        <p:spPr>
          <a:xfrm>
            <a:off x="3030913" y="1294513"/>
            <a:ext cx="824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" name="Google Shape;46;p19"/>
          <p:cNvSpPr txBox="1">
            <a:spLocks noGrp="1"/>
          </p:cNvSpPr>
          <p:nvPr>
            <p:ph type="subTitle" idx="6"/>
          </p:nvPr>
        </p:nvSpPr>
        <p:spPr>
          <a:xfrm>
            <a:off x="3030913" y="2078613"/>
            <a:ext cx="2196000" cy="6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subTitle" idx="7"/>
          </p:nvPr>
        </p:nvSpPr>
        <p:spPr>
          <a:xfrm>
            <a:off x="713213" y="3303710"/>
            <a:ext cx="21960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9"/>
          <p:cNvSpPr txBox="1">
            <a:spLocks noGrp="1"/>
          </p:cNvSpPr>
          <p:nvPr>
            <p:ph type="title" idx="8"/>
          </p:nvPr>
        </p:nvSpPr>
        <p:spPr>
          <a:xfrm>
            <a:off x="713213" y="2889000"/>
            <a:ext cx="824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9" name="Google Shape;49;p19"/>
          <p:cNvSpPr txBox="1">
            <a:spLocks noGrp="1"/>
          </p:cNvSpPr>
          <p:nvPr>
            <p:ph type="subTitle" idx="9"/>
          </p:nvPr>
        </p:nvSpPr>
        <p:spPr>
          <a:xfrm>
            <a:off x="713213" y="3673107"/>
            <a:ext cx="2196000" cy="6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9"/>
          <p:cNvSpPr txBox="1">
            <a:spLocks noGrp="1"/>
          </p:cNvSpPr>
          <p:nvPr>
            <p:ph type="subTitle" idx="13"/>
          </p:nvPr>
        </p:nvSpPr>
        <p:spPr>
          <a:xfrm>
            <a:off x="3030913" y="3303710"/>
            <a:ext cx="21960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title" idx="14"/>
          </p:nvPr>
        </p:nvSpPr>
        <p:spPr>
          <a:xfrm>
            <a:off x="3030913" y="2889000"/>
            <a:ext cx="824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subTitle" idx="15"/>
          </p:nvPr>
        </p:nvSpPr>
        <p:spPr>
          <a:xfrm>
            <a:off x="3030913" y="3673107"/>
            <a:ext cx="2196000" cy="6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0"/>
          <p:cNvSpPr txBox="1">
            <a:spLocks noGrp="1"/>
          </p:cNvSpPr>
          <p:nvPr>
            <p:ph type="title"/>
          </p:nvPr>
        </p:nvSpPr>
        <p:spPr>
          <a:xfrm>
            <a:off x="2340425" y="2699163"/>
            <a:ext cx="456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20"/>
          <p:cNvSpPr txBox="1">
            <a:spLocks noGrp="1"/>
          </p:cNvSpPr>
          <p:nvPr>
            <p:ph type="subTitle" idx="1"/>
          </p:nvPr>
        </p:nvSpPr>
        <p:spPr>
          <a:xfrm>
            <a:off x="2340425" y="1643038"/>
            <a:ext cx="4566000" cy="11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3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subTitle" idx="1"/>
          </p:nvPr>
        </p:nvSpPr>
        <p:spPr>
          <a:xfrm>
            <a:off x="699100" y="2349913"/>
            <a:ext cx="25335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subTitle" idx="2"/>
          </p:nvPr>
        </p:nvSpPr>
        <p:spPr>
          <a:xfrm>
            <a:off x="699100" y="2739885"/>
            <a:ext cx="2533500" cy="6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1"/>
          <p:cNvSpPr txBox="1">
            <a:spLocks noGrp="1"/>
          </p:cNvSpPr>
          <p:nvPr>
            <p:ph type="subTitle" idx="3"/>
          </p:nvPr>
        </p:nvSpPr>
        <p:spPr>
          <a:xfrm>
            <a:off x="3305250" y="2349913"/>
            <a:ext cx="25335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1"/>
          <p:cNvSpPr txBox="1">
            <a:spLocks noGrp="1"/>
          </p:cNvSpPr>
          <p:nvPr>
            <p:ph type="subTitle" idx="4"/>
          </p:nvPr>
        </p:nvSpPr>
        <p:spPr>
          <a:xfrm>
            <a:off x="3305250" y="2739885"/>
            <a:ext cx="2533500" cy="6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1"/>
          <p:cNvSpPr txBox="1">
            <a:spLocks noGrp="1"/>
          </p:cNvSpPr>
          <p:nvPr>
            <p:ph type="subTitle" idx="5"/>
          </p:nvPr>
        </p:nvSpPr>
        <p:spPr>
          <a:xfrm>
            <a:off x="5911400" y="2349913"/>
            <a:ext cx="25335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 txBox="1">
            <a:spLocks noGrp="1"/>
          </p:cNvSpPr>
          <p:nvPr>
            <p:ph type="subTitle" idx="6"/>
          </p:nvPr>
        </p:nvSpPr>
        <p:spPr>
          <a:xfrm>
            <a:off x="5911400" y="2739885"/>
            <a:ext cx="2533500" cy="6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6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2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erkshire Swash"/>
              <a:buNone/>
              <a:defRPr sz="28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ivvic"/>
                <a:ea typeface="Livvic"/>
                <a:cs typeface="Livvic"/>
                <a:sym typeface="Livvic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ivvic"/>
                <a:ea typeface="Livvic"/>
                <a:cs typeface="Livvic"/>
                <a:sym typeface="Livvic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ivvic"/>
                <a:ea typeface="Livvic"/>
                <a:cs typeface="Livvic"/>
                <a:sym typeface="Livvic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ivvic"/>
                <a:ea typeface="Livvic"/>
                <a:cs typeface="Livvic"/>
                <a:sym typeface="Livvic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ivvic"/>
                <a:ea typeface="Livvic"/>
                <a:cs typeface="Livvic"/>
                <a:sym typeface="Livvic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ivvic"/>
                <a:ea typeface="Livvic"/>
                <a:cs typeface="Livvic"/>
                <a:sym typeface="Livvic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ivvic"/>
                <a:ea typeface="Livvic"/>
                <a:cs typeface="Livvic"/>
                <a:sym typeface="Livvic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66" name="Google Shape;66;p22"/>
          <p:cNvSpPr txBox="1">
            <a:spLocks noGrp="1"/>
          </p:cNvSpPr>
          <p:nvPr>
            <p:ph type="subTitle" idx="1"/>
          </p:nvPr>
        </p:nvSpPr>
        <p:spPr>
          <a:xfrm>
            <a:off x="2977428" y="1425000"/>
            <a:ext cx="27039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2"/>
          <p:cNvSpPr txBox="1">
            <a:spLocks noGrp="1"/>
          </p:cNvSpPr>
          <p:nvPr>
            <p:ph type="subTitle" idx="2"/>
          </p:nvPr>
        </p:nvSpPr>
        <p:spPr>
          <a:xfrm>
            <a:off x="2977475" y="1814975"/>
            <a:ext cx="2703900" cy="8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2"/>
          <p:cNvSpPr txBox="1">
            <a:spLocks noGrp="1"/>
          </p:cNvSpPr>
          <p:nvPr>
            <p:ph type="subTitle" idx="3"/>
          </p:nvPr>
        </p:nvSpPr>
        <p:spPr>
          <a:xfrm>
            <a:off x="5726828" y="1425000"/>
            <a:ext cx="27039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2"/>
          <p:cNvSpPr txBox="1">
            <a:spLocks noGrp="1"/>
          </p:cNvSpPr>
          <p:nvPr>
            <p:ph type="subTitle" idx="4"/>
          </p:nvPr>
        </p:nvSpPr>
        <p:spPr>
          <a:xfrm>
            <a:off x="5726825" y="1814977"/>
            <a:ext cx="2703900" cy="8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subTitle" idx="5"/>
          </p:nvPr>
        </p:nvSpPr>
        <p:spPr>
          <a:xfrm>
            <a:off x="2977428" y="2867075"/>
            <a:ext cx="27039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subTitle" idx="6"/>
          </p:nvPr>
        </p:nvSpPr>
        <p:spPr>
          <a:xfrm>
            <a:off x="2977425" y="3257050"/>
            <a:ext cx="2703900" cy="8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subTitle" idx="7"/>
          </p:nvPr>
        </p:nvSpPr>
        <p:spPr>
          <a:xfrm>
            <a:off x="5726828" y="2867083"/>
            <a:ext cx="27039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subTitle" idx="8"/>
          </p:nvPr>
        </p:nvSpPr>
        <p:spPr>
          <a:xfrm>
            <a:off x="5726825" y="3257056"/>
            <a:ext cx="2703900" cy="8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4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subTitle" idx="1"/>
          </p:nvPr>
        </p:nvSpPr>
        <p:spPr>
          <a:xfrm>
            <a:off x="647838" y="1594625"/>
            <a:ext cx="1604400" cy="8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None/>
              <a:defRPr sz="18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subTitle" idx="2"/>
          </p:nvPr>
        </p:nvSpPr>
        <p:spPr>
          <a:xfrm>
            <a:off x="7186288" y="3266625"/>
            <a:ext cx="1604400" cy="8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None/>
              <a:defRPr sz="18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subTitle" idx="3"/>
          </p:nvPr>
        </p:nvSpPr>
        <p:spPr>
          <a:xfrm>
            <a:off x="2440463" y="1594625"/>
            <a:ext cx="4035900" cy="8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subTitle" idx="4"/>
          </p:nvPr>
        </p:nvSpPr>
        <p:spPr>
          <a:xfrm>
            <a:off x="2948588" y="3266625"/>
            <a:ext cx="4035900" cy="8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4"/>
          <p:cNvSpPr txBox="1">
            <a:spLocks noGrp="1"/>
          </p:cNvSpPr>
          <p:nvPr>
            <p:ph type="title"/>
          </p:nvPr>
        </p:nvSpPr>
        <p:spPr>
          <a:xfrm>
            <a:off x="713225" y="2671646"/>
            <a:ext cx="37929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2" name="Google Shape;82;p24"/>
          <p:cNvSpPr txBox="1">
            <a:spLocks noGrp="1"/>
          </p:cNvSpPr>
          <p:nvPr>
            <p:ph type="title" idx="2"/>
          </p:nvPr>
        </p:nvSpPr>
        <p:spPr>
          <a:xfrm>
            <a:off x="713225" y="1329725"/>
            <a:ext cx="3792900" cy="11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24"/>
          <p:cNvSpPr txBox="1">
            <a:spLocks noGrp="1"/>
          </p:cNvSpPr>
          <p:nvPr>
            <p:ph type="subTitle" idx="1"/>
          </p:nvPr>
        </p:nvSpPr>
        <p:spPr>
          <a:xfrm>
            <a:off x="713225" y="3297450"/>
            <a:ext cx="3792900" cy="5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CUSTOM_7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5"/>
          <p:cNvSpPr txBox="1">
            <a:spLocks noGrp="1"/>
          </p:cNvSpPr>
          <p:nvPr>
            <p:ph type="title"/>
          </p:nvPr>
        </p:nvSpPr>
        <p:spPr>
          <a:xfrm>
            <a:off x="5321425" y="878525"/>
            <a:ext cx="2799300" cy="4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9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25"/>
          <p:cNvSpPr txBox="1">
            <a:spLocks noGrp="1"/>
          </p:cNvSpPr>
          <p:nvPr>
            <p:ph type="title" idx="2"/>
          </p:nvPr>
        </p:nvSpPr>
        <p:spPr>
          <a:xfrm>
            <a:off x="5321425" y="3320938"/>
            <a:ext cx="2799300" cy="4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9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25"/>
          <p:cNvSpPr txBox="1">
            <a:spLocks noGrp="1"/>
          </p:cNvSpPr>
          <p:nvPr>
            <p:ph type="title" idx="3"/>
          </p:nvPr>
        </p:nvSpPr>
        <p:spPr>
          <a:xfrm>
            <a:off x="5321425" y="2095500"/>
            <a:ext cx="2799300" cy="4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9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25"/>
          <p:cNvSpPr txBox="1">
            <a:spLocks noGrp="1"/>
          </p:cNvSpPr>
          <p:nvPr>
            <p:ph type="subTitle" idx="1"/>
          </p:nvPr>
        </p:nvSpPr>
        <p:spPr>
          <a:xfrm>
            <a:off x="5321425" y="1367770"/>
            <a:ext cx="2799300" cy="6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5"/>
          <p:cNvSpPr txBox="1">
            <a:spLocks noGrp="1"/>
          </p:cNvSpPr>
          <p:nvPr>
            <p:ph type="subTitle" idx="4"/>
          </p:nvPr>
        </p:nvSpPr>
        <p:spPr>
          <a:xfrm>
            <a:off x="5321425" y="3792170"/>
            <a:ext cx="2799300" cy="6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5"/>
          <p:cNvSpPr txBox="1">
            <a:spLocks noGrp="1"/>
          </p:cNvSpPr>
          <p:nvPr>
            <p:ph type="subTitle" idx="5"/>
          </p:nvPr>
        </p:nvSpPr>
        <p:spPr>
          <a:xfrm>
            <a:off x="5321425" y="2579970"/>
            <a:ext cx="2799300" cy="6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0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6"/>
          <p:cNvSpPr txBox="1">
            <a:spLocks noGrp="1"/>
          </p:cNvSpPr>
          <p:nvPr>
            <p:ph type="title"/>
          </p:nvPr>
        </p:nvSpPr>
        <p:spPr>
          <a:xfrm>
            <a:off x="713225" y="1733075"/>
            <a:ext cx="3154200" cy="6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6"/>
          <p:cNvSpPr txBox="1">
            <a:spLocks noGrp="1"/>
          </p:cNvSpPr>
          <p:nvPr>
            <p:ph type="subTitle" idx="1"/>
          </p:nvPr>
        </p:nvSpPr>
        <p:spPr>
          <a:xfrm>
            <a:off x="713225" y="2344625"/>
            <a:ext cx="3154200" cy="10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CUSTOM_13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7"/>
          <p:cNvSpPr txBox="1">
            <a:spLocks noGrp="1"/>
          </p:cNvSpPr>
          <p:nvPr>
            <p:ph type="title"/>
          </p:nvPr>
        </p:nvSpPr>
        <p:spPr>
          <a:xfrm>
            <a:off x="1094225" y="884575"/>
            <a:ext cx="4070100" cy="9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7"/>
          <p:cNvSpPr txBox="1">
            <a:spLocks noGrp="1"/>
          </p:cNvSpPr>
          <p:nvPr>
            <p:ph type="subTitle" idx="1"/>
          </p:nvPr>
        </p:nvSpPr>
        <p:spPr>
          <a:xfrm>
            <a:off x="1094225" y="1887425"/>
            <a:ext cx="4070100" cy="24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ubik"/>
              <a:buNone/>
              <a:defRPr sz="1400"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B1B64"/>
              </a:buClr>
              <a:buSzPts val="1400"/>
              <a:buFont typeface="Rubik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1B1B64"/>
              </a:buClr>
              <a:buSzPts val="1400"/>
              <a:buFont typeface="Rubik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1B1B64"/>
              </a:buClr>
              <a:buSzPts val="1400"/>
              <a:buFont typeface="Rubik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1B1B64"/>
              </a:buClr>
              <a:buSzPts val="1400"/>
              <a:buFont typeface="Rubik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1B1B64"/>
              </a:buClr>
              <a:buSzPts val="1400"/>
              <a:buFont typeface="Rubik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1B1B64"/>
              </a:buClr>
              <a:buSzPts val="1400"/>
              <a:buFont typeface="Rubik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1B1B64"/>
              </a:buClr>
              <a:buSzPts val="1400"/>
              <a:buFont typeface="Rubik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1B1B64"/>
              </a:buClr>
              <a:buSzPts val="1400"/>
              <a:buFont typeface="Rubik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0"/>
          <p:cNvSpPr txBox="1">
            <a:spLocks noGrp="1"/>
          </p:cNvSpPr>
          <p:nvPr>
            <p:ph type="body" idx="1"/>
          </p:nvPr>
        </p:nvSpPr>
        <p:spPr>
          <a:xfrm>
            <a:off x="713225" y="1163275"/>
            <a:ext cx="3858900" cy="3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2400"/>
              </a:buClr>
              <a:buSzPts val="1400"/>
              <a:buFont typeface="Nunito Light"/>
              <a:buChar char="●"/>
              <a:defRPr sz="1400"/>
            </a:lvl1pPr>
            <a:lvl2pPr marL="914400" lvl="1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○"/>
              <a:defRPr sz="1200"/>
            </a:lvl2pPr>
            <a:lvl3pPr marL="1371600" lvl="2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■"/>
              <a:defRPr sz="1200"/>
            </a:lvl3pPr>
            <a:lvl4pPr marL="1828800" lvl="3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●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○"/>
              <a:defRPr sz="1200"/>
            </a:lvl5pPr>
            <a:lvl6pPr marL="2743200" lvl="5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■"/>
              <a:defRPr sz="1200"/>
            </a:lvl6pPr>
            <a:lvl7pPr marL="3200400" lvl="6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●"/>
              <a:defRPr sz="1200"/>
            </a:lvl7pPr>
            <a:lvl8pPr marL="3657600" lvl="7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○"/>
              <a:defRPr sz="1200"/>
            </a:lvl8pPr>
            <a:lvl9pPr marL="4114800" lvl="8" indent="-30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82400"/>
              </a:buClr>
              <a:buSzPts val="1200"/>
              <a:buFont typeface="Nunito Light"/>
              <a:buChar char="■"/>
              <a:defRPr sz="1200"/>
            </a:lvl9pPr>
          </a:lstStyle>
          <a:p>
            <a:endParaRPr/>
          </a:p>
        </p:txBody>
      </p:sp>
      <p:sp>
        <p:nvSpPr>
          <p:cNvPr id="20" name="Google Shape;20;p10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0"/>
          <p:cNvSpPr txBox="1">
            <a:spLocks noGrp="1"/>
          </p:cNvSpPr>
          <p:nvPr>
            <p:ph type="body" idx="2"/>
          </p:nvPr>
        </p:nvSpPr>
        <p:spPr>
          <a:xfrm>
            <a:off x="4572125" y="1163275"/>
            <a:ext cx="3858900" cy="3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2400"/>
              </a:buClr>
              <a:buSzPts val="1400"/>
              <a:buFont typeface="Nunito Light"/>
              <a:buChar char="●"/>
              <a:defRPr sz="1400"/>
            </a:lvl1pPr>
            <a:lvl2pPr marL="914400" lvl="1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○"/>
              <a:defRPr sz="1200"/>
            </a:lvl2pPr>
            <a:lvl3pPr marL="1371600" lvl="2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■"/>
              <a:defRPr sz="1200"/>
            </a:lvl3pPr>
            <a:lvl4pPr marL="1828800" lvl="3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●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○"/>
              <a:defRPr sz="1200"/>
            </a:lvl5pPr>
            <a:lvl6pPr marL="2743200" lvl="5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■"/>
              <a:defRPr sz="1200"/>
            </a:lvl6pPr>
            <a:lvl7pPr marL="3200400" lvl="6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●"/>
              <a:defRPr sz="1200"/>
            </a:lvl7pPr>
            <a:lvl8pPr marL="3657600" lvl="7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○"/>
              <a:defRPr sz="1200"/>
            </a:lvl8pPr>
            <a:lvl9pPr marL="4114800" lvl="8" indent="-30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82400"/>
              </a:buClr>
              <a:buSzPts val="1200"/>
              <a:buFont typeface="Nunito Light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9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8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8"/>
          <p:cNvSpPr txBox="1">
            <a:spLocks noGrp="1"/>
          </p:cNvSpPr>
          <p:nvPr>
            <p:ph type="subTitle" idx="1"/>
          </p:nvPr>
        </p:nvSpPr>
        <p:spPr>
          <a:xfrm>
            <a:off x="699100" y="1511713"/>
            <a:ext cx="25335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8"/>
          <p:cNvSpPr txBox="1">
            <a:spLocks noGrp="1"/>
          </p:cNvSpPr>
          <p:nvPr>
            <p:ph type="subTitle" idx="2"/>
          </p:nvPr>
        </p:nvSpPr>
        <p:spPr>
          <a:xfrm>
            <a:off x="699100" y="1901672"/>
            <a:ext cx="2533500" cy="8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8"/>
          <p:cNvSpPr txBox="1">
            <a:spLocks noGrp="1"/>
          </p:cNvSpPr>
          <p:nvPr>
            <p:ph type="subTitle" idx="3"/>
          </p:nvPr>
        </p:nvSpPr>
        <p:spPr>
          <a:xfrm>
            <a:off x="3305250" y="1511713"/>
            <a:ext cx="25335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8"/>
          <p:cNvSpPr txBox="1">
            <a:spLocks noGrp="1"/>
          </p:cNvSpPr>
          <p:nvPr>
            <p:ph type="subTitle" idx="4"/>
          </p:nvPr>
        </p:nvSpPr>
        <p:spPr>
          <a:xfrm>
            <a:off x="3305250" y="1901672"/>
            <a:ext cx="2533500" cy="8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8"/>
          <p:cNvSpPr txBox="1">
            <a:spLocks noGrp="1"/>
          </p:cNvSpPr>
          <p:nvPr>
            <p:ph type="subTitle" idx="5"/>
          </p:nvPr>
        </p:nvSpPr>
        <p:spPr>
          <a:xfrm>
            <a:off x="5911400" y="1511713"/>
            <a:ext cx="25335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8"/>
          <p:cNvSpPr txBox="1">
            <a:spLocks noGrp="1"/>
          </p:cNvSpPr>
          <p:nvPr>
            <p:ph type="subTitle" idx="6"/>
          </p:nvPr>
        </p:nvSpPr>
        <p:spPr>
          <a:xfrm>
            <a:off x="5911400" y="1901672"/>
            <a:ext cx="2533500" cy="8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8"/>
          <p:cNvSpPr txBox="1">
            <a:spLocks noGrp="1"/>
          </p:cNvSpPr>
          <p:nvPr>
            <p:ph type="subTitle" idx="7"/>
          </p:nvPr>
        </p:nvSpPr>
        <p:spPr>
          <a:xfrm>
            <a:off x="699075" y="2951463"/>
            <a:ext cx="25335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8"/>
          <p:cNvSpPr txBox="1">
            <a:spLocks noGrp="1"/>
          </p:cNvSpPr>
          <p:nvPr>
            <p:ph type="subTitle" idx="8"/>
          </p:nvPr>
        </p:nvSpPr>
        <p:spPr>
          <a:xfrm>
            <a:off x="699075" y="3341422"/>
            <a:ext cx="2533500" cy="8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8"/>
          <p:cNvSpPr txBox="1">
            <a:spLocks noGrp="1"/>
          </p:cNvSpPr>
          <p:nvPr>
            <p:ph type="subTitle" idx="9"/>
          </p:nvPr>
        </p:nvSpPr>
        <p:spPr>
          <a:xfrm>
            <a:off x="3305225" y="2951463"/>
            <a:ext cx="25335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8"/>
          <p:cNvSpPr txBox="1">
            <a:spLocks noGrp="1"/>
          </p:cNvSpPr>
          <p:nvPr>
            <p:ph type="subTitle" idx="13"/>
          </p:nvPr>
        </p:nvSpPr>
        <p:spPr>
          <a:xfrm>
            <a:off x="3305225" y="3341422"/>
            <a:ext cx="2533500" cy="8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8"/>
          <p:cNvSpPr txBox="1">
            <a:spLocks noGrp="1"/>
          </p:cNvSpPr>
          <p:nvPr>
            <p:ph type="subTitle" idx="14"/>
          </p:nvPr>
        </p:nvSpPr>
        <p:spPr>
          <a:xfrm>
            <a:off x="5911375" y="2951463"/>
            <a:ext cx="25335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8"/>
          <p:cNvSpPr txBox="1">
            <a:spLocks noGrp="1"/>
          </p:cNvSpPr>
          <p:nvPr>
            <p:ph type="subTitle" idx="15"/>
          </p:nvPr>
        </p:nvSpPr>
        <p:spPr>
          <a:xfrm>
            <a:off x="5911375" y="3341422"/>
            <a:ext cx="2533500" cy="8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2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9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0"/>
          <p:cNvSpPr txBox="1">
            <a:spLocks noGrp="1"/>
          </p:cNvSpPr>
          <p:nvPr>
            <p:ph type="title"/>
          </p:nvPr>
        </p:nvSpPr>
        <p:spPr>
          <a:xfrm>
            <a:off x="1312500" y="548650"/>
            <a:ext cx="6519000" cy="11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30"/>
          <p:cNvSpPr txBox="1"/>
          <p:nvPr/>
        </p:nvSpPr>
        <p:spPr>
          <a:xfrm>
            <a:off x="2820650" y="3354900"/>
            <a:ext cx="3503100" cy="9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w-IL" sz="1200" b="0" i="0" u="none" strike="noStrike" cap="none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rPr>
              <a:t>CREDITS:</a:t>
            </a:r>
            <a:endParaRPr sz="1200" b="0" i="0" u="none" strike="noStrike" cap="none">
              <a:solidFill>
                <a:schemeClr val="lt2"/>
              </a:solidFill>
              <a:latin typeface="Livvic"/>
              <a:ea typeface="Livvic"/>
              <a:cs typeface="Livvic"/>
              <a:sym typeface="Livv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w-IL" sz="1200" b="0" i="0" u="none" strike="noStrike" cap="none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rPr>
              <a:t>This presentation template was created by </a:t>
            </a:r>
            <a:r>
              <a:rPr lang="iw-IL" sz="1200" b="0" i="0" u="none" strike="noStrike" cap="none">
                <a:solidFill>
                  <a:schemeClr val="lt2"/>
                </a:solidFill>
                <a:uFill>
                  <a:noFill/>
                </a:uFill>
                <a:latin typeface="Livvic"/>
                <a:ea typeface="Livvic"/>
                <a:cs typeface="Livvic"/>
                <a:sym typeface="Livvic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iw-IL" sz="1200" b="0" i="0" u="none" strike="noStrike" cap="none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rPr>
              <a:t>, including icons by </a:t>
            </a:r>
            <a:r>
              <a:rPr lang="iw-IL" sz="1200" b="0" i="0" u="none" strike="noStrike" cap="none">
                <a:solidFill>
                  <a:schemeClr val="lt2"/>
                </a:solidFill>
                <a:uFill>
                  <a:noFill/>
                </a:uFill>
                <a:latin typeface="Livvic"/>
                <a:ea typeface="Livvic"/>
                <a:cs typeface="Livvic"/>
                <a:sym typeface="Livvic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iw-IL" sz="1200" b="0" i="0" u="none" strike="noStrike" cap="none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rPr>
              <a:t>, infographics &amp; images by </a:t>
            </a:r>
            <a:r>
              <a:rPr lang="iw-IL" sz="1200" b="0" i="0" u="none" strike="noStrike" cap="none">
                <a:solidFill>
                  <a:schemeClr val="lt2"/>
                </a:solidFill>
                <a:uFill>
                  <a:noFill/>
                </a:uFill>
                <a:latin typeface="Livvic"/>
                <a:ea typeface="Livvic"/>
                <a:cs typeface="Livvic"/>
                <a:sym typeface="Livvic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iw-IL" sz="1200" b="0" i="0" u="none" strike="noStrike" cap="none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endParaRPr sz="1200" b="0" i="0" u="none" strike="noStrike" cap="none">
              <a:solidFill>
                <a:schemeClr val="lt2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2"/>
          <p:cNvSpPr txBox="1">
            <a:spLocks noGrp="1"/>
          </p:cNvSpPr>
          <p:nvPr>
            <p:ph type="title"/>
          </p:nvPr>
        </p:nvSpPr>
        <p:spPr>
          <a:xfrm>
            <a:off x="3933675" y="1576975"/>
            <a:ext cx="4275900" cy="9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2"/>
          <p:cNvSpPr txBox="1">
            <a:spLocks noGrp="1"/>
          </p:cNvSpPr>
          <p:nvPr>
            <p:ph type="subTitle" idx="1"/>
          </p:nvPr>
        </p:nvSpPr>
        <p:spPr>
          <a:xfrm>
            <a:off x="3933675" y="2688675"/>
            <a:ext cx="4275900" cy="8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3"/>
          <p:cNvSpPr txBox="1">
            <a:spLocks noGrp="1"/>
          </p:cNvSpPr>
          <p:nvPr>
            <p:ph type="title"/>
          </p:nvPr>
        </p:nvSpPr>
        <p:spPr>
          <a:xfrm>
            <a:off x="713225" y="654749"/>
            <a:ext cx="5011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4"/>
          <p:cNvSpPr txBox="1">
            <a:spLocks noGrp="1"/>
          </p:cNvSpPr>
          <p:nvPr>
            <p:ph type="body" idx="1"/>
          </p:nvPr>
        </p:nvSpPr>
        <p:spPr>
          <a:xfrm>
            <a:off x="1152375" y="2139400"/>
            <a:ext cx="4275900" cy="12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9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2400"/>
              </a:buClr>
              <a:buSzPts val="800"/>
              <a:buFont typeface="Nunito Light"/>
              <a:buChar char="●"/>
              <a:defRPr sz="1400"/>
            </a:lvl1pPr>
            <a:lvl2pPr marL="914400" lvl="1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○"/>
              <a:defRPr sz="1200"/>
            </a:lvl2pPr>
            <a:lvl3pPr marL="1371600" lvl="2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■"/>
              <a:defRPr sz="1200"/>
            </a:lvl3pPr>
            <a:lvl4pPr marL="1828800" lvl="3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●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○"/>
              <a:defRPr sz="1200"/>
            </a:lvl5pPr>
            <a:lvl6pPr marL="2743200" lvl="5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■"/>
              <a:defRPr sz="1200"/>
            </a:lvl6pPr>
            <a:lvl7pPr marL="3200400" lvl="6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●"/>
              <a:defRPr sz="1200"/>
            </a:lvl7pPr>
            <a:lvl8pPr marL="3657600" lvl="7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○"/>
              <a:defRPr sz="1200"/>
            </a:lvl8pPr>
            <a:lvl9pPr marL="4114800" lvl="8" indent="-30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82400"/>
              </a:buClr>
              <a:buSzPts val="1200"/>
              <a:buFont typeface="Nunito Light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title"/>
          </p:nvPr>
        </p:nvSpPr>
        <p:spPr>
          <a:xfrm>
            <a:off x="1152375" y="1566700"/>
            <a:ext cx="4275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5"/>
          <p:cNvSpPr txBox="1">
            <a:spLocks noGrp="1"/>
          </p:cNvSpPr>
          <p:nvPr>
            <p:ph type="body" idx="1"/>
          </p:nvPr>
        </p:nvSpPr>
        <p:spPr>
          <a:xfrm>
            <a:off x="2317650" y="2084425"/>
            <a:ext cx="37929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6"/>
          <p:cNvSpPr txBox="1">
            <a:spLocks noGrp="1"/>
          </p:cNvSpPr>
          <p:nvPr>
            <p:ph type="title" hasCustomPrompt="1"/>
          </p:nvPr>
        </p:nvSpPr>
        <p:spPr>
          <a:xfrm>
            <a:off x="713250" y="1255450"/>
            <a:ext cx="45579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1"/>
          </p:nvPr>
        </p:nvSpPr>
        <p:spPr>
          <a:xfrm>
            <a:off x="713250" y="3301550"/>
            <a:ext cx="4557900" cy="6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400"/>
            </a:lvl1pPr>
            <a:lvl2pPr marL="914400" lvl="1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Livvic"/>
              <a:buChar char="●"/>
              <a:defRPr sz="1800" b="0" i="0" u="none" strike="noStrike" cap="none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○"/>
              <a:defRPr sz="1400" b="0" i="0" u="none" strike="noStrike" cap="none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■"/>
              <a:defRPr sz="1400" b="0" i="0" u="none" strike="noStrike" cap="none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●"/>
              <a:defRPr sz="1400" b="0" i="0" u="none" strike="noStrike" cap="none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○"/>
              <a:defRPr sz="1400" b="0" i="0" u="none" strike="noStrike" cap="none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■"/>
              <a:defRPr sz="1400" b="0" i="0" u="none" strike="noStrike" cap="none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●"/>
              <a:defRPr sz="1400" b="0" i="0" u="none" strike="noStrike" cap="none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○"/>
              <a:defRPr sz="1400" b="0" i="0" u="none" strike="noStrike" cap="none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Livvic"/>
              <a:buChar char="■"/>
              <a:defRPr sz="1400" b="0" i="0" u="none" strike="noStrike" cap="none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sparks, sparkler clipart image free svg file - SVG He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67" y="4179591"/>
            <a:ext cx="1159126" cy="97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Google Shape;120;p1"/>
          <p:cNvSpPr txBox="1">
            <a:spLocks noGrp="1"/>
          </p:cNvSpPr>
          <p:nvPr>
            <p:ph type="ctrTitle"/>
          </p:nvPr>
        </p:nvSpPr>
        <p:spPr>
          <a:xfrm>
            <a:off x="353671" y="3436142"/>
            <a:ext cx="8522495" cy="16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he-IL" sz="5400" dirty="0" smtClean="0">
                <a:solidFill>
                  <a:schemeClr val="bg1"/>
                </a:solidFill>
                <a:latin typeface="Heebo Black" pitchFamily="2" charset="-79"/>
                <a:ea typeface="Bellefair"/>
                <a:cs typeface="Heebo Black" pitchFamily="2" charset="-79"/>
                <a:sym typeface="Bellefair"/>
              </a:rPr>
              <a:t>"מעט מן האור</a:t>
            </a:r>
            <a:br>
              <a:rPr lang="he-IL" sz="5400" dirty="0" smtClean="0">
                <a:solidFill>
                  <a:schemeClr val="bg1"/>
                </a:solidFill>
                <a:latin typeface="Heebo Black" pitchFamily="2" charset="-79"/>
                <a:ea typeface="Bellefair"/>
                <a:cs typeface="Heebo Black" pitchFamily="2" charset="-79"/>
                <a:sym typeface="Bellefair"/>
              </a:rPr>
            </a:br>
            <a:r>
              <a:rPr lang="he-IL" sz="5400" dirty="0" smtClean="0">
                <a:solidFill>
                  <a:schemeClr val="bg1"/>
                </a:solidFill>
                <a:latin typeface="Heebo Black" pitchFamily="2" charset="-79"/>
                <a:ea typeface="Bellefair"/>
                <a:cs typeface="Heebo Black" pitchFamily="2" charset="-79"/>
                <a:sym typeface="Bellefair"/>
              </a:rPr>
              <a:t>דוחה הרבה מן החושך"</a:t>
            </a:r>
            <a:br>
              <a:rPr lang="he-IL" sz="5400" dirty="0" smtClean="0">
                <a:solidFill>
                  <a:schemeClr val="bg1"/>
                </a:solidFill>
                <a:latin typeface="Heebo Black" pitchFamily="2" charset="-79"/>
                <a:ea typeface="Bellefair"/>
                <a:cs typeface="Heebo Black" pitchFamily="2" charset="-79"/>
                <a:sym typeface="Bellefair"/>
              </a:rPr>
            </a:br>
            <a:r>
              <a:rPr lang="he-IL" sz="3200" dirty="0" smtClean="0">
                <a:solidFill>
                  <a:schemeClr val="bg1"/>
                </a:solidFill>
                <a:latin typeface="Heebo" pitchFamily="2" charset="-79"/>
                <a:ea typeface="Bellefair"/>
                <a:cs typeface="Heebo" pitchFamily="2" charset="-79"/>
                <a:sym typeface="Bellefair"/>
              </a:rPr>
              <a:t>הבעל שם טוב</a:t>
            </a:r>
            <a:endParaRPr sz="3200" dirty="0">
              <a:solidFill>
                <a:schemeClr val="bg1"/>
              </a:solidFill>
              <a:latin typeface="Heebo" pitchFamily="2" charset="-79"/>
              <a:ea typeface="Bellefair"/>
              <a:cs typeface="Heebo" pitchFamily="2" charset="-79"/>
              <a:sym typeface="Bellefair"/>
            </a:endParaRPr>
          </a:p>
        </p:txBody>
      </p:sp>
      <p:pic>
        <p:nvPicPr>
          <p:cNvPr id="1026" name="Picture 2" descr="sparks, sparkler clipart image free svg file - SVG He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699" y="0"/>
            <a:ext cx="1159126" cy="97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parks, sparkler clipart image free svg file - SVG He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421" y="3400956"/>
            <a:ext cx="1159126" cy="97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sparks, sparkler clipart image free svg file - SVG He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239" y="3689980"/>
            <a:ext cx="579563" cy="48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sparks, sparkler clipart image free svg file - SVG He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815" y="653720"/>
            <a:ext cx="1539788" cy="130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sparks, sparkler clipart image free svg file - SVG He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896" y="603040"/>
            <a:ext cx="579563" cy="48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sparks, sparkler clipart image free svg file - SVG He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603" y="4105200"/>
            <a:ext cx="579563" cy="48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קבוצה 11"/>
          <p:cNvGrpSpPr/>
          <p:nvPr/>
        </p:nvGrpSpPr>
        <p:grpSpPr>
          <a:xfrm>
            <a:off x="7937607" y="8370"/>
            <a:ext cx="1206393" cy="596085"/>
            <a:chOff x="7937607" y="8370"/>
            <a:chExt cx="1206393" cy="596085"/>
          </a:xfrm>
        </p:grpSpPr>
        <p:sp>
          <p:nvSpPr>
            <p:cNvPr id="11" name="מלבן 10"/>
            <p:cNvSpPr/>
            <p:nvPr/>
          </p:nvSpPr>
          <p:spPr>
            <a:xfrm>
              <a:off x="7938699" y="71030"/>
              <a:ext cx="1130437" cy="533425"/>
            </a:xfrm>
            <a:prstGeom prst="rect">
              <a:avLst/>
            </a:prstGeom>
            <a:solidFill>
              <a:schemeClr val="accent1"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29" name="תמונה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7607" y="8370"/>
              <a:ext cx="1206393" cy="569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15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sparks, sparkler clipart image free svg file - SVG He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67" y="4179591"/>
            <a:ext cx="1159126" cy="97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Google Shape;120;p1"/>
          <p:cNvSpPr txBox="1">
            <a:spLocks noGrp="1"/>
          </p:cNvSpPr>
          <p:nvPr>
            <p:ph type="ctrTitle"/>
          </p:nvPr>
        </p:nvSpPr>
        <p:spPr>
          <a:xfrm>
            <a:off x="5275720" y="186827"/>
            <a:ext cx="3787264" cy="5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iw-IL" sz="4400" dirty="0">
                <a:solidFill>
                  <a:schemeClr val="bg1"/>
                </a:solidFill>
                <a:latin typeface="Heebo Black" pitchFamily="2" charset="-79"/>
                <a:ea typeface="Bellefair"/>
                <a:cs typeface="Heebo Black" pitchFamily="2" charset="-79"/>
                <a:sym typeface="Bellefair"/>
              </a:rPr>
              <a:t>אורות באפלה</a:t>
            </a:r>
            <a:endParaRPr sz="4400" dirty="0">
              <a:solidFill>
                <a:schemeClr val="bg1"/>
              </a:solidFill>
              <a:latin typeface="Heebo Black" pitchFamily="2" charset="-79"/>
              <a:ea typeface="Bellefair"/>
              <a:cs typeface="Heebo Black" pitchFamily="2" charset="-79"/>
              <a:sym typeface="Bellefair"/>
            </a:endParaRPr>
          </a:p>
        </p:txBody>
      </p:sp>
      <p:pic>
        <p:nvPicPr>
          <p:cNvPr id="121" name="Google Shape;121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74473" y="2356166"/>
            <a:ext cx="1751701" cy="1377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11293" y="958813"/>
            <a:ext cx="1751691" cy="1290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sparks, sparkler clipart image free svg file - SVG He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699" y="0"/>
            <a:ext cx="1159126" cy="97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Google Shape;124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57452" y="684440"/>
            <a:ext cx="1751701" cy="130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40559" y="189640"/>
            <a:ext cx="2835161" cy="1317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2" descr="sparks, sparkler clipart image free svg file - SVG He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675" y="1391228"/>
            <a:ext cx="1159126" cy="97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parks, sparkler clipart image free svg file - SVG He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630" y="2952765"/>
            <a:ext cx="1159126" cy="97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Google Shape;127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76405" y="2081157"/>
            <a:ext cx="2214861" cy="161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963774" y="3720186"/>
            <a:ext cx="1948501" cy="1345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"/>
          <p:cNvPicPr preferRelativeResize="0"/>
          <p:nvPr/>
        </p:nvPicPr>
        <p:blipFill rotWithShape="1">
          <a:blip r:embed="rId10">
            <a:alphaModFix/>
          </a:blip>
          <a:srcRect b="24877"/>
          <a:stretch/>
        </p:blipFill>
        <p:spPr>
          <a:xfrm>
            <a:off x="848712" y="1630728"/>
            <a:ext cx="3647948" cy="2548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098054" y="3800343"/>
            <a:ext cx="1526175" cy="118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712993" y="3442376"/>
            <a:ext cx="3250781" cy="2820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89864" y="193718"/>
            <a:ext cx="1764022" cy="3137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1912" y="2589100"/>
            <a:ext cx="1645817" cy="2059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15"/>
          <a:srcRect l="13936" t="24777" r="45320" b="11223"/>
          <a:stretch/>
        </p:blipFill>
        <p:spPr>
          <a:xfrm>
            <a:off x="3630440" y="1220221"/>
            <a:ext cx="1518987" cy="1491224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16"/>
          <a:srcRect l="16112" t="42389" r="38193" b="47167"/>
          <a:stretch/>
        </p:blipFill>
        <p:spPr>
          <a:xfrm>
            <a:off x="423088" y="2846207"/>
            <a:ext cx="4804507" cy="686358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17"/>
          <a:srcRect l="17361" t="30833" r="17916" b="28500"/>
          <a:stretch/>
        </p:blipFill>
        <p:spPr>
          <a:xfrm>
            <a:off x="704965" y="1273421"/>
            <a:ext cx="3086710" cy="1212163"/>
          </a:xfrm>
          <a:prstGeom prst="rect">
            <a:avLst/>
          </a:prstGeom>
        </p:spPr>
      </p:pic>
      <p:pic>
        <p:nvPicPr>
          <p:cNvPr id="24" name="תמונה 23"/>
          <p:cNvPicPr>
            <a:picLocks noChangeAspect="1"/>
          </p:cNvPicPr>
          <p:nvPr/>
        </p:nvPicPr>
        <p:blipFill rotWithShape="1">
          <a:blip r:embed="rId18"/>
          <a:srcRect l="18404" t="22564" r="40744" b="12074"/>
          <a:stretch/>
        </p:blipFill>
        <p:spPr>
          <a:xfrm>
            <a:off x="3742520" y="1162511"/>
            <a:ext cx="2173352" cy="2173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sparks, sparkler clipart image free svg file - SVG He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67" y="4179591"/>
            <a:ext cx="1159126" cy="97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Google Shape;120;p1"/>
          <p:cNvSpPr txBox="1">
            <a:spLocks noGrp="1"/>
          </p:cNvSpPr>
          <p:nvPr>
            <p:ph type="ctrTitle"/>
          </p:nvPr>
        </p:nvSpPr>
        <p:spPr>
          <a:xfrm>
            <a:off x="2669865" y="182025"/>
            <a:ext cx="3787264" cy="5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iw-IL" sz="4400" dirty="0">
                <a:solidFill>
                  <a:schemeClr val="bg1"/>
                </a:solidFill>
                <a:latin typeface="Heebo Black" pitchFamily="2" charset="-79"/>
                <a:ea typeface="Bellefair"/>
                <a:cs typeface="Heebo Black" pitchFamily="2" charset="-79"/>
                <a:sym typeface="Bellefair"/>
              </a:rPr>
              <a:t>אורות באפלה</a:t>
            </a:r>
            <a:endParaRPr sz="4400" dirty="0">
              <a:solidFill>
                <a:schemeClr val="bg1"/>
              </a:solidFill>
              <a:latin typeface="Heebo Black" pitchFamily="2" charset="-79"/>
              <a:ea typeface="Bellefair"/>
              <a:cs typeface="Heebo Black" pitchFamily="2" charset="-79"/>
              <a:sym typeface="Bellefair"/>
            </a:endParaRPr>
          </a:p>
        </p:txBody>
      </p:sp>
      <p:pic>
        <p:nvPicPr>
          <p:cNvPr id="1026" name="Picture 2" descr="sparks, sparkler clipart image free svg file - SVG He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699" y="0"/>
            <a:ext cx="1159126" cy="97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sparks, sparkler clipart image free svg file - SVG He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675" y="1391228"/>
            <a:ext cx="1159126" cy="97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sparks, sparkler clipart image free svg file - SVG He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947" y="1903135"/>
            <a:ext cx="1601035" cy="135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parks, sparkler clipart image free svg file - SVG He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259" y="2194008"/>
            <a:ext cx="1159126" cy="97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4"/>
          <a:srcRect l="14468" t="24607" r="45532" b="5095"/>
          <a:stretch/>
        </p:blipFill>
        <p:spPr>
          <a:xfrm>
            <a:off x="2744729" y="714062"/>
            <a:ext cx="3880837" cy="4262727"/>
          </a:xfrm>
          <a:prstGeom prst="rect">
            <a:avLst/>
          </a:prstGeom>
        </p:spPr>
      </p:pic>
      <p:pic>
        <p:nvPicPr>
          <p:cNvPr id="23" name="Picture 2" descr="sparks, sparkler clipart image free svg file - SVG He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239" y="3689980"/>
            <a:ext cx="579563" cy="48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sparks, sparkler clipart image free svg file - SVG He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89" y="2645222"/>
            <a:ext cx="722611" cy="61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sparks, sparkler clipart image free svg file - SVG He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443" y="979223"/>
            <a:ext cx="826280" cy="69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sparks, sparkler clipart image free svg file - SVG He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896" y="603040"/>
            <a:ext cx="579563" cy="48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sparks, sparkler clipart image free svg file - SVG He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603" y="4105200"/>
            <a:ext cx="579563" cy="48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קבוצה 28"/>
          <p:cNvGrpSpPr/>
          <p:nvPr/>
        </p:nvGrpSpPr>
        <p:grpSpPr>
          <a:xfrm>
            <a:off x="7937607" y="6955"/>
            <a:ext cx="1206393" cy="596085"/>
            <a:chOff x="7937607" y="8370"/>
            <a:chExt cx="1206393" cy="596085"/>
          </a:xfrm>
        </p:grpSpPr>
        <p:sp>
          <p:nvSpPr>
            <p:cNvPr id="30" name="מלבן 29"/>
            <p:cNvSpPr/>
            <p:nvPr/>
          </p:nvSpPr>
          <p:spPr>
            <a:xfrm>
              <a:off x="7938699" y="71030"/>
              <a:ext cx="1130437" cy="533425"/>
            </a:xfrm>
            <a:prstGeom prst="rect">
              <a:avLst/>
            </a:prstGeom>
            <a:solidFill>
              <a:schemeClr val="accent1"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31" name="תמונה 3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7607" y="8370"/>
              <a:ext cx="1206393" cy="569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281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riting History Thesis by Slidesgo">
  <a:themeElements>
    <a:clrScheme name="Simple Light">
      <a:dk1>
        <a:srgbClr val="3F3742"/>
      </a:dk1>
      <a:lt1>
        <a:srgbClr val="FFFFFF"/>
      </a:lt1>
      <a:dk2>
        <a:srgbClr val="E26F0D"/>
      </a:dk2>
      <a:lt2>
        <a:srgbClr val="3F3742"/>
      </a:lt2>
      <a:accent1>
        <a:srgbClr val="FFF6E0"/>
      </a:accent1>
      <a:accent2>
        <a:srgbClr val="2CB960"/>
      </a:accent2>
      <a:accent3>
        <a:srgbClr val="E26F0D"/>
      </a:accent3>
      <a:accent4>
        <a:srgbClr val="37313A"/>
      </a:accent4>
      <a:accent5>
        <a:srgbClr val="FFF6E0"/>
      </a:accent5>
      <a:accent6>
        <a:srgbClr val="FFFFFF"/>
      </a:accent6>
      <a:hlink>
        <a:srgbClr val="3731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